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47" r:id="rId4"/>
  </p:sldMasterIdLst>
  <p:notesMasterIdLst>
    <p:notesMasterId r:id="rId22"/>
  </p:notesMasterIdLst>
  <p:handoutMasterIdLst>
    <p:handoutMasterId r:id="rId23"/>
  </p:handoutMasterIdLst>
  <p:sldIdLst>
    <p:sldId id="256" r:id="rId5"/>
    <p:sldId id="257" r:id="rId6"/>
    <p:sldId id="286" r:id="rId7"/>
    <p:sldId id="288" r:id="rId8"/>
    <p:sldId id="289" r:id="rId9"/>
    <p:sldId id="299" r:id="rId10"/>
    <p:sldId id="300" r:id="rId11"/>
    <p:sldId id="301" r:id="rId12"/>
    <p:sldId id="302" r:id="rId13"/>
    <p:sldId id="297" r:id="rId14"/>
    <p:sldId id="290" r:id="rId15"/>
    <p:sldId id="291" r:id="rId16"/>
    <p:sldId id="303" r:id="rId17"/>
    <p:sldId id="304" r:id="rId18"/>
    <p:sldId id="292" r:id="rId19"/>
    <p:sldId id="294" r:id="rId20"/>
    <p:sldId id="296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93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646" autoAdjust="0"/>
  </p:normalViewPr>
  <p:slideViewPr>
    <p:cSldViewPr snapToGrid="0">
      <p:cViewPr varScale="1">
        <p:scale>
          <a:sx n="106" d="100"/>
          <a:sy n="106" d="100"/>
        </p:scale>
        <p:origin x="792" y="96"/>
      </p:cViewPr>
      <p:guideLst/>
    </p:cSldViewPr>
  </p:slideViewPr>
  <p:outlineViewPr>
    <p:cViewPr>
      <p:scale>
        <a:sx n="33" d="100"/>
        <a:sy n="33" d="100"/>
      </p:scale>
      <p:origin x="0" y="-576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7325"/>
    </p:cViewPr>
  </p:sorterViewPr>
  <p:notesViewPr>
    <p:cSldViewPr snapToGrid="0">
      <p:cViewPr varScale="1">
        <p:scale>
          <a:sx n="58" d="100"/>
          <a:sy n="58" d="100"/>
        </p:scale>
        <p:origin x="2371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FB8B65A-D69F-C26C-B67E-036EF77BF1F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2B9064-AE57-427F-E5AF-71DE7D52FE6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8190EA-5EEC-4300-B6AE-D9734C6C648E}" type="datetimeFigureOut">
              <a:rPr lang="en-US" smtClean="0"/>
              <a:t>5/21/2024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86157A-CEB9-B0FC-3A49-BE950AEAD6F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819CA0-A57D-42D7-A625-56C22D0FA7C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FF3A6F-DEFA-45E0-9496-BEE7C2C6F3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0022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87ADD9-2083-264C-A652-8D52D02F7E72}" type="datetimeFigureOut">
              <a:rPr lang="en-US" smtClean="0"/>
              <a:t>5/21/2024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7DC217-DF71-1A49-B3EA-559F1F43B0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425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3858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1592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0868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8444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3229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7416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8571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0867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08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247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948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7438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7933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7678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0192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1965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81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r>
              <a:rPr lang="en-US" dirty="0"/>
              <a:t>9/8/20XX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335066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9/8/20XX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25779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9/8/20XX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377114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9/8/20XX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5011020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9/8/20XX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98543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9/8/20XX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2502402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9/8/20XX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4501415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9/8/20XX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8238047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9/8/20XX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3995192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AC79249-FDC0-364D-A734-AE1DE1605D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572000"/>
            <a:ext cx="12192000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3537B6D-42A5-F449-2691-321A167F7C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-3419"/>
            <a:ext cx="12192000" cy="6861419"/>
            <a:chOff x="0" y="-3419"/>
            <a:chExt cx="12192000" cy="6861419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02465C8-266D-104C-9C49-323DF4A8277E}"/>
                </a:ext>
              </a:extLst>
            </p:cNvPr>
            <p:cNvSpPr/>
            <p:nvPr userDrawn="1"/>
          </p:nvSpPr>
          <p:spPr>
            <a:xfrm>
              <a:off x="583746" y="4960030"/>
              <a:ext cx="1551214" cy="1551214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37979A1C-BF60-B345-A664-2E4F7A3461EB}"/>
                </a:ext>
              </a:extLst>
            </p:cNvPr>
            <p:cNvSpPr/>
            <p:nvPr userDrawn="1"/>
          </p:nvSpPr>
          <p:spPr>
            <a:xfrm>
              <a:off x="1" y="4571999"/>
              <a:ext cx="1118508" cy="1118508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0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lnTo>
                    <a:pt x="1167493" y="0"/>
                  </a:lnTo>
                  <a:cubicBezTo>
                    <a:pt x="522704" y="0"/>
                    <a:pt x="0" y="522704"/>
                    <a:pt x="0" y="11674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58080B3E-915C-2D4C-8608-596E1BFD6387}"/>
                </a:ext>
              </a:extLst>
            </p:cNvPr>
            <p:cNvSpPr/>
            <p:nvPr userDrawn="1"/>
          </p:nvSpPr>
          <p:spPr>
            <a:xfrm>
              <a:off x="1" y="5739492"/>
              <a:ext cx="1118508" cy="1118508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15FBB50-09C8-B64E-AE57-67C5E70810CB}"/>
                </a:ext>
              </a:extLst>
            </p:cNvPr>
            <p:cNvGrpSpPr/>
            <p:nvPr userDrawn="1"/>
          </p:nvGrpSpPr>
          <p:grpSpPr>
            <a:xfrm>
              <a:off x="8264427" y="-3419"/>
              <a:ext cx="3927573" cy="3165022"/>
              <a:chOff x="9857014" y="13834"/>
              <a:chExt cx="2334986" cy="1881641"/>
            </a:xfrm>
          </p:grpSpPr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EFBF1E52-11FA-DC48-B7AD-75734232FFE8}"/>
                  </a:ext>
                </a:extLst>
              </p:cNvPr>
              <p:cNvSpPr/>
              <p:nvPr userDrawn="1"/>
            </p:nvSpPr>
            <p:spPr>
              <a:xfrm rot="5400000" flipH="1" flipV="1">
                <a:off x="10667433" y="370908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4850B620-49F5-3748-84AF-682555D52792}"/>
                  </a:ext>
                </a:extLst>
              </p:cNvPr>
              <p:cNvSpPr/>
              <p:nvPr userDrawn="1"/>
            </p:nvSpPr>
            <p:spPr>
              <a:xfrm rot="16200000" flipV="1">
                <a:off x="9499940" y="370908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BC68F289-2744-2F48-893A-3F17911625C8}"/>
                </a:ext>
              </a:extLst>
            </p:cNvPr>
            <p:cNvSpPr/>
            <p:nvPr userDrawn="1"/>
          </p:nvSpPr>
          <p:spPr>
            <a:xfrm>
              <a:off x="0" y="-1"/>
              <a:ext cx="1167493" cy="1167493"/>
            </a:xfrm>
            <a:custGeom>
              <a:avLst/>
              <a:gdLst>
                <a:gd name="connsiteX0" fmla="*/ 0 w 862693"/>
                <a:gd name="connsiteY0" fmla="*/ 0 h 862693"/>
                <a:gd name="connsiteX1" fmla="*/ 862693 w 862693"/>
                <a:gd name="connsiteY1" fmla="*/ 0 h 862693"/>
                <a:gd name="connsiteX2" fmla="*/ 0 w 862693"/>
                <a:gd name="connsiteY2" fmla="*/ 862693 h 862693"/>
                <a:gd name="connsiteX3" fmla="*/ 0 w 862693"/>
                <a:gd name="connsiteY3" fmla="*/ 0 h 862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2693" h="862693">
                  <a:moveTo>
                    <a:pt x="0" y="0"/>
                  </a:moveTo>
                  <a:lnTo>
                    <a:pt x="862693" y="0"/>
                  </a:lnTo>
                  <a:cubicBezTo>
                    <a:pt x="862693" y="476453"/>
                    <a:pt x="476452" y="862693"/>
                    <a:pt x="0" y="8626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9E240E8A-950E-7946-826C-415CB5DACA43}"/>
                </a:ext>
              </a:extLst>
            </p:cNvPr>
            <p:cNvSpPr/>
            <p:nvPr userDrawn="1"/>
          </p:nvSpPr>
          <p:spPr>
            <a:xfrm>
              <a:off x="11024507" y="4580708"/>
              <a:ext cx="1167493" cy="2277292"/>
            </a:xfrm>
            <a:custGeom>
              <a:avLst/>
              <a:gdLst>
                <a:gd name="connsiteX0" fmla="*/ 1167473 w 1167493"/>
                <a:gd name="connsiteY0" fmla="*/ 0 h 2272167"/>
                <a:gd name="connsiteX1" fmla="*/ 1167493 w 1167493"/>
                <a:gd name="connsiteY1" fmla="*/ 0 h 2272167"/>
                <a:gd name="connsiteX2" fmla="*/ 1167493 w 1167493"/>
                <a:gd name="connsiteY2" fmla="*/ 492960 h 2272167"/>
                <a:gd name="connsiteX3" fmla="*/ 1167493 w 1167493"/>
                <a:gd name="connsiteY3" fmla="*/ 720385 h 2272167"/>
                <a:gd name="connsiteX4" fmla="*/ 1167493 w 1167493"/>
                <a:gd name="connsiteY4" fmla="*/ 2272167 h 2272167"/>
                <a:gd name="connsiteX5" fmla="*/ 0 w 1167493"/>
                <a:gd name="connsiteY5" fmla="*/ 2272167 h 2272167"/>
                <a:gd name="connsiteX6" fmla="*/ 0 w 1167493"/>
                <a:gd name="connsiteY6" fmla="*/ 1898074 h 2272167"/>
                <a:gd name="connsiteX7" fmla="*/ 0 w 1167493"/>
                <a:gd name="connsiteY7" fmla="*/ 1271597 h 2272167"/>
                <a:gd name="connsiteX8" fmla="*/ 0 w 1167493"/>
                <a:gd name="connsiteY8" fmla="*/ 1177688 h 2272167"/>
                <a:gd name="connsiteX9" fmla="*/ 1048124 w 1167493"/>
                <a:gd name="connsiteY9" fmla="*/ 6080 h 2272167"/>
                <a:gd name="connsiteX10" fmla="*/ 1167473 w 1167493"/>
                <a:gd name="connsiteY10" fmla="*/ 0 h 2272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67493" h="2272167">
                  <a:moveTo>
                    <a:pt x="1167473" y="0"/>
                  </a:moveTo>
                  <a:lnTo>
                    <a:pt x="1167493" y="0"/>
                  </a:lnTo>
                  <a:lnTo>
                    <a:pt x="1167493" y="492960"/>
                  </a:lnTo>
                  <a:lnTo>
                    <a:pt x="1167493" y="720385"/>
                  </a:lnTo>
                  <a:lnTo>
                    <a:pt x="1167493" y="2272167"/>
                  </a:lnTo>
                  <a:lnTo>
                    <a:pt x="0" y="2272167"/>
                  </a:lnTo>
                  <a:lnTo>
                    <a:pt x="0" y="1898074"/>
                  </a:lnTo>
                  <a:lnTo>
                    <a:pt x="0" y="1271597"/>
                  </a:lnTo>
                  <a:lnTo>
                    <a:pt x="0" y="1177688"/>
                  </a:lnTo>
                  <a:cubicBezTo>
                    <a:pt x="0" y="567919"/>
                    <a:pt x="459408" y="66389"/>
                    <a:pt x="1048124" y="6080"/>
                  </a:cubicBezTo>
                  <a:lnTo>
                    <a:pt x="1167473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67493" y="232913"/>
            <a:ext cx="7096933" cy="3830130"/>
          </a:xfrm>
        </p:spPr>
        <p:txBody>
          <a:bodyPr anchor="b">
            <a:noAutofit/>
          </a:bodyPr>
          <a:lstStyle>
            <a:lvl1pPr algn="l">
              <a:defRPr sz="6000" b="1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9420844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AC10D125-AB73-D276-4947-94204736A3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1" y="0"/>
            <a:ext cx="12191999" cy="6858000"/>
            <a:chOff x="1" y="0"/>
            <a:chExt cx="12191999" cy="68580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6A7F6A3F-E1DD-A246-9A6D-5F9B18BA25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>
              <a:off x="8580896" y="1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0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lnTo>
                    <a:pt x="1167493" y="0"/>
                  </a:lnTo>
                  <a:cubicBezTo>
                    <a:pt x="522704" y="0"/>
                    <a:pt x="0" y="522704"/>
                    <a:pt x="0" y="11674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055FD0FC-C8FF-6741-A364-A29CDC6F9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>
              <a:off x="8580896" y="3246896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+mn-lt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11C9832-A021-954E-A34F-2988D1189A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" y="0"/>
              <a:ext cx="933856" cy="933856"/>
            </a:xfrm>
            <a:custGeom>
              <a:avLst/>
              <a:gdLst>
                <a:gd name="connsiteX0" fmla="*/ 0 w 862693"/>
                <a:gd name="connsiteY0" fmla="*/ 0 h 862693"/>
                <a:gd name="connsiteX1" fmla="*/ 862693 w 862693"/>
                <a:gd name="connsiteY1" fmla="*/ 0 h 862693"/>
                <a:gd name="connsiteX2" fmla="*/ 0 w 862693"/>
                <a:gd name="connsiteY2" fmla="*/ 862693 h 862693"/>
                <a:gd name="connsiteX3" fmla="*/ 0 w 862693"/>
                <a:gd name="connsiteY3" fmla="*/ 0 h 862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2693" h="862693">
                  <a:moveTo>
                    <a:pt x="0" y="0"/>
                  </a:moveTo>
                  <a:lnTo>
                    <a:pt x="862693" y="0"/>
                  </a:lnTo>
                  <a:cubicBezTo>
                    <a:pt x="862693" y="476453"/>
                    <a:pt x="476452" y="862693"/>
                    <a:pt x="0" y="8626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861BC34-DFBF-2D4F-B463-FCFBC08391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 userDrawn="1"/>
          </p:nvGrpSpPr>
          <p:grpSpPr>
            <a:xfrm>
              <a:off x="8082092" y="5590903"/>
              <a:ext cx="1572380" cy="1267097"/>
              <a:chOff x="7413403" y="4976359"/>
              <a:chExt cx="2334986" cy="1881641"/>
            </a:xfrm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55C37C19-F268-4A43-A0D4-3B1B38D48952}"/>
                  </a:ext>
                </a:extLst>
              </p:cNvPr>
              <p:cNvSpPr/>
              <p:nvPr userDrawn="1"/>
            </p:nvSpPr>
            <p:spPr>
              <a:xfrm rot="5400000" flipH="1" flipV="1">
                <a:off x="8223822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+mn-lt"/>
                </a:endParaRPr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E4F760E5-9D5D-E44F-AEBF-20CA8DE87D11}"/>
                  </a:ext>
                </a:extLst>
              </p:cNvPr>
              <p:cNvSpPr/>
              <p:nvPr userDrawn="1"/>
            </p:nvSpPr>
            <p:spPr>
              <a:xfrm rot="16200000" flipV="1">
                <a:off x="7056329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+mn-lt"/>
                </a:endParaRP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7492" y="1371600"/>
            <a:ext cx="5486400" cy="4114800"/>
          </a:xfrm>
        </p:spPr>
        <p:txBody>
          <a:bodyPr anchor="ctr" anchorCtr="0">
            <a:noAutofit/>
          </a:bodyPr>
          <a:lstStyle>
            <a:lvl1pPr>
              <a:defRPr sz="6000" b="1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124234B-E1C4-2616-9993-A23142AA69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83438" y="1168400"/>
            <a:ext cx="4500562" cy="4521200"/>
          </a:xfrm>
          <a:prstGeom prst="ellipse">
            <a:avLst/>
          </a:prstGeom>
          <a:solidFill>
            <a:schemeClr val="accent2"/>
          </a:solidFill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 dirty="0"/>
              <a:t>9/8/20XX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958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9/8/20XX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CCBAE6E-8C9A-8253-D74C-71AE7468AD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" y="0"/>
            <a:ext cx="12191999" cy="6858000"/>
            <a:chOff x="1" y="0"/>
            <a:chExt cx="12191999" cy="6858000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1AC020C8-0515-D2AE-4A6A-48001DD946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>
              <a:off x="8580896" y="1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0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lnTo>
                    <a:pt x="1167493" y="0"/>
                  </a:lnTo>
                  <a:cubicBezTo>
                    <a:pt x="522704" y="0"/>
                    <a:pt x="0" y="522704"/>
                    <a:pt x="0" y="11674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" name="Freeform 4">
              <a:extLst>
                <a:ext uri="{FF2B5EF4-FFF2-40B4-BE49-F238E27FC236}">
                  <a16:creationId xmlns:a16="http://schemas.microsoft.com/office/drawing/2014/main" id="{5A1E5041-D4C3-15DA-57A4-9FF0EB5210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>
              <a:off x="8580896" y="3246896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+mn-lt"/>
              </a:endParaRPr>
            </a:p>
          </p:txBody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C2ABD154-4000-EE61-DE0A-30EC876FA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" y="0"/>
              <a:ext cx="933856" cy="933856"/>
            </a:xfrm>
            <a:custGeom>
              <a:avLst/>
              <a:gdLst>
                <a:gd name="connsiteX0" fmla="*/ 0 w 862693"/>
                <a:gd name="connsiteY0" fmla="*/ 0 h 862693"/>
                <a:gd name="connsiteX1" fmla="*/ 862693 w 862693"/>
                <a:gd name="connsiteY1" fmla="*/ 0 h 862693"/>
                <a:gd name="connsiteX2" fmla="*/ 0 w 862693"/>
                <a:gd name="connsiteY2" fmla="*/ 862693 h 862693"/>
                <a:gd name="connsiteX3" fmla="*/ 0 w 862693"/>
                <a:gd name="connsiteY3" fmla="*/ 0 h 862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2693" h="862693">
                  <a:moveTo>
                    <a:pt x="0" y="0"/>
                  </a:moveTo>
                  <a:lnTo>
                    <a:pt x="862693" y="0"/>
                  </a:lnTo>
                  <a:cubicBezTo>
                    <a:pt x="862693" y="476453"/>
                    <a:pt x="476452" y="862693"/>
                    <a:pt x="0" y="8626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8CBEA1D-B944-4373-7AF9-8F80EF6951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 userDrawn="1"/>
          </p:nvGrpSpPr>
          <p:grpSpPr>
            <a:xfrm>
              <a:off x="8082092" y="5590903"/>
              <a:ext cx="1572380" cy="1267097"/>
              <a:chOff x="7413403" y="4976359"/>
              <a:chExt cx="2334986" cy="1881641"/>
            </a:xfrm>
          </p:grpSpPr>
          <p:sp>
            <p:nvSpPr>
              <p:cNvPr id="13" name="Freeform 6">
                <a:extLst>
                  <a:ext uri="{FF2B5EF4-FFF2-40B4-BE49-F238E27FC236}">
                    <a16:creationId xmlns:a16="http://schemas.microsoft.com/office/drawing/2014/main" id="{6AE969C9-B707-628C-FD9E-0A1FB6A901C5}"/>
                  </a:ext>
                </a:extLst>
              </p:cNvPr>
              <p:cNvSpPr/>
              <p:nvPr userDrawn="1"/>
            </p:nvSpPr>
            <p:spPr>
              <a:xfrm rot="5400000" flipH="1" flipV="1">
                <a:off x="8223822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+mn-lt"/>
                </a:endParaRPr>
              </a:p>
            </p:txBody>
          </p:sp>
          <p:sp>
            <p:nvSpPr>
              <p:cNvPr id="14" name="Freeform 7">
                <a:extLst>
                  <a:ext uri="{FF2B5EF4-FFF2-40B4-BE49-F238E27FC236}">
                    <a16:creationId xmlns:a16="http://schemas.microsoft.com/office/drawing/2014/main" id="{AC90101F-A31D-A90A-F3CD-B15206433FFF}"/>
                  </a:ext>
                </a:extLst>
              </p:cNvPr>
              <p:cNvSpPr/>
              <p:nvPr userDrawn="1"/>
            </p:nvSpPr>
            <p:spPr>
              <a:xfrm rot="16200000" flipV="1">
                <a:off x="7056329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945170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AC10D125-AB73-D276-4947-94204736A3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" y="0"/>
            <a:ext cx="12191999" cy="6858000"/>
            <a:chOff x="1" y="0"/>
            <a:chExt cx="12191999" cy="68580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6A7F6A3F-E1DD-A246-9A6D-5F9B18BA25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>
              <a:off x="8580896" y="1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0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lnTo>
                    <a:pt x="1167493" y="0"/>
                  </a:lnTo>
                  <a:cubicBezTo>
                    <a:pt x="522704" y="0"/>
                    <a:pt x="0" y="522704"/>
                    <a:pt x="0" y="11674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055FD0FC-C8FF-6741-A364-A29CDC6F9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>
              <a:off x="8580896" y="3246896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+mn-lt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11C9832-A021-954E-A34F-2988D1189A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" y="0"/>
              <a:ext cx="933856" cy="933856"/>
            </a:xfrm>
            <a:custGeom>
              <a:avLst/>
              <a:gdLst>
                <a:gd name="connsiteX0" fmla="*/ 0 w 862693"/>
                <a:gd name="connsiteY0" fmla="*/ 0 h 862693"/>
                <a:gd name="connsiteX1" fmla="*/ 862693 w 862693"/>
                <a:gd name="connsiteY1" fmla="*/ 0 h 862693"/>
                <a:gd name="connsiteX2" fmla="*/ 0 w 862693"/>
                <a:gd name="connsiteY2" fmla="*/ 862693 h 862693"/>
                <a:gd name="connsiteX3" fmla="*/ 0 w 862693"/>
                <a:gd name="connsiteY3" fmla="*/ 0 h 862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2693" h="862693">
                  <a:moveTo>
                    <a:pt x="0" y="0"/>
                  </a:moveTo>
                  <a:lnTo>
                    <a:pt x="862693" y="0"/>
                  </a:lnTo>
                  <a:cubicBezTo>
                    <a:pt x="862693" y="476453"/>
                    <a:pt x="476452" y="862693"/>
                    <a:pt x="0" y="8626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861BC34-DFBF-2D4F-B463-FCFBC08391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 userDrawn="1"/>
          </p:nvGrpSpPr>
          <p:grpSpPr>
            <a:xfrm>
              <a:off x="8082092" y="5590903"/>
              <a:ext cx="1572380" cy="1267097"/>
              <a:chOff x="7413403" y="4976359"/>
              <a:chExt cx="2334986" cy="1881641"/>
            </a:xfrm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55C37C19-F268-4A43-A0D4-3B1B38D48952}"/>
                  </a:ext>
                </a:extLst>
              </p:cNvPr>
              <p:cNvSpPr/>
              <p:nvPr userDrawn="1"/>
            </p:nvSpPr>
            <p:spPr>
              <a:xfrm rot="5400000" flipH="1" flipV="1">
                <a:off x="8223822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+mn-lt"/>
                </a:endParaRPr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E4F760E5-9D5D-E44F-AEBF-20CA8DE87D11}"/>
                  </a:ext>
                </a:extLst>
              </p:cNvPr>
              <p:cNvSpPr/>
              <p:nvPr userDrawn="1"/>
            </p:nvSpPr>
            <p:spPr>
              <a:xfrm rot="16200000" flipV="1">
                <a:off x="7056329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+mn-lt"/>
                </a:endParaRP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0" y="457200"/>
            <a:ext cx="5120640" cy="3200400"/>
          </a:xfrm>
        </p:spPr>
        <p:txBody>
          <a:bodyPr anchor="b" anchorCtr="0">
            <a:noAutofit/>
          </a:bodyPr>
          <a:lstStyle>
            <a:lvl1pPr>
              <a:defRPr sz="6000" b="1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63DBBF-E63D-81E5-E7CE-32F6F2C2F93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43598" y="3657600"/>
            <a:ext cx="5120640" cy="1828800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32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4033732-ADA1-C540-7276-3FF5CDEF2C5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4238" y="1157224"/>
            <a:ext cx="4500562" cy="4521200"/>
          </a:xfrm>
          <a:prstGeom prst="ellipse">
            <a:avLst/>
          </a:prstGeom>
          <a:solidFill>
            <a:schemeClr val="accent2"/>
          </a:solidFill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 dirty="0"/>
              <a:t>9/8/20XX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2624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CEDB282-8288-C81F-52B5-048A3E80C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-1"/>
            <a:ext cx="12208822" cy="6858003"/>
            <a:chOff x="0" y="-1"/>
            <a:chExt cx="12208822" cy="685800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A62587F-7496-384A-AF40-18FC8CF0709D}"/>
                </a:ext>
              </a:extLst>
            </p:cNvPr>
            <p:cNvSpPr/>
            <p:nvPr userDrawn="1"/>
          </p:nvSpPr>
          <p:spPr>
            <a:xfrm>
              <a:off x="0" y="2286002"/>
              <a:ext cx="12208822" cy="4572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4DB028B-A475-224B-B675-A15A56CAD0BF}"/>
                </a:ext>
              </a:extLst>
            </p:cNvPr>
            <p:cNvSpPr/>
            <p:nvPr userDrawn="1"/>
          </p:nvSpPr>
          <p:spPr>
            <a:xfrm flipH="1">
              <a:off x="8597718" y="3246896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61C34955-105B-4D4D-B51D-754C5D38A85D}"/>
                </a:ext>
              </a:extLst>
            </p:cNvPr>
            <p:cNvSpPr/>
            <p:nvPr userDrawn="1"/>
          </p:nvSpPr>
          <p:spPr>
            <a:xfrm>
              <a:off x="1" y="0"/>
              <a:ext cx="933856" cy="933856"/>
            </a:xfrm>
            <a:custGeom>
              <a:avLst/>
              <a:gdLst>
                <a:gd name="connsiteX0" fmla="*/ 0 w 862693"/>
                <a:gd name="connsiteY0" fmla="*/ 0 h 862693"/>
                <a:gd name="connsiteX1" fmla="*/ 862693 w 862693"/>
                <a:gd name="connsiteY1" fmla="*/ 0 h 862693"/>
                <a:gd name="connsiteX2" fmla="*/ 0 w 862693"/>
                <a:gd name="connsiteY2" fmla="*/ 862693 h 862693"/>
                <a:gd name="connsiteX3" fmla="*/ 0 w 862693"/>
                <a:gd name="connsiteY3" fmla="*/ 0 h 862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2693" h="862693">
                  <a:moveTo>
                    <a:pt x="0" y="0"/>
                  </a:moveTo>
                  <a:lnTo>
                    <a:pt x="862693" y="0"/>
                  </a:lnTo>
                  <a:cubicBezTo>
                    <a:pt x="862693" y="476453"/>
                    <a:pt x="476452" y="862693"/>
                    <a:pt x="0" y="8626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2734DEB1-EC02-2E42-9292-4ADD115060A5}"/>
                </a:ext>
              </a:extLst>
            </p:cNvPr>
            <p:cNvSpPr/>
            <p:nvPr userDrawn="1"/>
          </p:nvSpPr>
          <p:spPr>
            <a:xfrm rot="5400000" flipH="1" flipV="1">
              <a:off x="10344100" y="438098"/>
              <a:ext cx="2285999" cy="1409801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5E932F0D-7FC3-634B-932C-3625C16C8D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7492" y="45085"/>
            <a:ext cx="9779183" cy="1600835"/>
          </a:xfrm>
        </p:spPr>
        <p:txBody>
          <a:bodyPr anchor="b">
            <a:noAutofit/>
          </a:bodyPr>
          <a:lstStyle>
            <a:lvl1pPr>
              <a:defRPr sz="4200" b="1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EED44-783E-8705-4119-D7E9F7D4F2B4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1166087" y="2652713"/>
            <a:ext cx="9780587" cy="3436936"/>
          </a:xfrm>
        </p:spPr>
        <p:txBody>
          <a:bodyPr>
            <a:normAutofit/>
          </a:bodyPr>
          <a:lstStyle>
            <a:lvl1pPr marL="342900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1pPr>
            <a:lvl2pPr marL="566928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2pPr>
            <a:lvl3pPr marL="850392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3pPr>
            <a:lvl4pPr marL="1097280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4pPr>
            <a:lvl5pPr marL="1371600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95D4F5-F69B-42F6-8A9D-330F696E1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 dirty="0"/>
              <a:t>9/8/20XX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79A23A-2238-4904-8692-9F2DAE8B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69FC35-DDC8-45FB-8ACB-21C15F57C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06318" y="6356350"/>
            <a:ext cx="1604682" cy="365125"/>
          </a:xfrm>
        </p:spPr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8878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4DB56B5-5DD7-95E3-52B2-EDC4B3F130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" y="0"/>
            <a:ext cx="12191999" cy="6858000"/>
            <a:chOff x="1" y="0"/>
            <a:chExt cx="12191999" cy="68580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6A7F6A3F-E1DD-A246-9A6D-5F9B18BA2588}"/>
                </a:ext>
              </a:extLst>
            </p:cNvPr>
            <p:cNvSpPr/>
            <p:nvPr userDrawn="1"/>
          </p:nvSpPr>
          <p:spPr>
            <a:xfrm flipH="1">
              <a:off x="8580896" y="1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0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lnTo>
                    <a:pt x="1167493" y="0"/>
                  </a:lnTo>
                  <a:cubicBezTo>
                    <a:pt x="522704" y="0"/>
                    <a:pt x="0" y="522704"/>
                    <a:pt x="0" y="11674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055FD0FC-C8FF-6741-A364-A29CDC6F9495}"/>
                </a:ext>
              </a:extLst>
            </p:cNvPr>
            <p:cNvSpPr/>
            <p:nvPr userDrawn="1"/>
          </p:nvSpPr>
          <p:spPr>
            <a:xfrm flipH="1">
              <a:off x="8580896" y="3246896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11C9832-A021-954E-A34F-2988D1189AE9}"/>
                </a:ext>
              </a:extLst>
            </p:cNvPr>
            <p:cNvSpPr/>
            <p:nvPr userDrawn="1"/>
          </p:nvSpPr>
          <p:spPr>
            <a:xfrm>
              <a:off x="1" y="0"/>
              <a:ext cx="933856" cy="933856"/>
            </a:xfrm>
            <a:custGeom>
              <a:avLst/>
              <a:gdLst>
                <a:gd name="connsiteX0" fmla="*/ 0 w 862693"/>
                <a:gd name="connsiteY0" fmla="*/ 0 h 862693"/>
                <a:gd name="connsiteX1" fmla="*/ 862693 w 862693"/>
                <a:gd name="connsiteY1" fmla="*/ 0 h 862693"/>
                <a:gd name="connsiteX2" fmla="*/ 0 w 862693"/>
                <a:gd name="connsiteY2" fmla="*/ 862693 h 862693"/>
                <a:gd name="connsiteX3" fmla="*/ 0 w 862693"/>
                <a:gd name="connsiteY3" fmla="*/ 0 h 862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2693" h="862693">
                  <a:moveTo>
                    <a:pt x="0" y="0"/>
                  </a:moveTo>
                  <a:lnTo>
                    <a:pt x="862693" y="0"/>
                  </a:lnTo>
                  <a:cubicBezTo>
                    <a:pt x="862693" y="476453"/>
                    <a:pt x="476452" y="862693"/>
                    <a:pt x="0" y="8626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861BC34-DFBF-2D4F-B463-FCFBC08391FF}"/>
                </a:ext>
              </a:extLst>
            </p:cNvPr>
            <p:cNvGrpSpPr/>
            <p:nvPr userDrawn="1"/>
          </p:nvGrpSpPr>
          <p:grpSpPr>
            <a:xfrm>
              <a:off x="8082092" y="5590903"/>
              <a:ext cx="1572380" cy="1267097"/>
              <a:chOff x="7413403" y="4976359"/>
              <a:chExt cx="2334986" cy="1881641"/>
            </a:xfrm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55C37C19-F268-4A43-A0D4-3B1B38D48952}"/>
                  </a:ext>
                </a:extLst>
              </p:cNvPr>
              <p:cNvSpPr/>
              <p:nvPr userDrawn="1"/>
            </p:nvSpPr>
            <p:spPr>
              <a:xfrm rot="5400000" flipH="1" flipV="1">
                <a:off x="8223822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+mn-lt"/>
                </a:endParaRPr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E4F760E5-9D5D-E44F-AEBF-20CA8DE87D11}"/>
                  </a:ext>
                </a:extLst>
              </p:cNvPr>
              <p:cNvSpPr/>
              <p:nvPr userDrawn="1"/>
            </p:nvSpPr>
            <p:spPr>
              <a:xfrm rot="16200000" flipV="1">
                <a:off x="7056329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+mn-lt"/>
                </a:endParaRP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7492" y="136526"/>
            <a:ext cx="9601200" cy="1653371"/>
          </a:xfrm>
        </p:spPr>
        <p:txBody>
          <a:bodyPr anchor="b">
            <a:noAutofit/>
          </a:bodyPr>
          <a:lstStyle>
            <a:lvl1pPr>
              <a:defRPr sz="4200" b="1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67493" y="2023984"/>
            <a:ext cx="4663440" cy="3332832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1pPr>
            <a:lvl2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latin typeface="+mn-lt"/>
              </a:defRPr>
            </a:lvl2pPr>
            <a:lvl3pPr marL="566928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latin typeface="+mn-lt"/>
              </a:defRPr>
            </a:lvl3pPr>
            <a:lvl4pPr marL="850392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latin typeface="+mn-lt"/>
              </a:defRPr>
            </a:lvl4pPr>
            <a:lvl5pPr marL="1133856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4CA559C-3355-DE44-ACF9-BDB6083C4225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283235" y="2023984"/>
            <a:ext cx="4663440" cy="3332832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1pPr>
            <a:lvl2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latin typeface="+mn-lt"/>
              </a:defRPr>
            </a:lvl2pPr>
            <a:lvl3pPr marL="566928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latin typeface="+mn-lt"/>
              </a:defRPr>
            </a:lvl3pPr>
            <a:lvl4pPr marL="850392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latin typeface="+mn-lt"/>
              </a:defRPr>
            </a:lvl4pPr>
            <a:lvl5pPr marL="1133856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 dirty="0"/>
              <a:t>9/8/20XX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0418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2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A0E8D4A-B13C-C7EE-5E27-278124A127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" y="1"/>
            <a:ext cx="12191999" cy="6857999"/>
            <a:chOff x="1" y="1"/>
            <a:chExt cx="12191999" cy="6857999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6A7F6A3F-E1DD-A246-9A6D-5F9B18BA2588}"/>
                </a:ext>
              </a:extLst>
            </p:cNvPr>
            <p:cNvSpPr/>
            <p:nvPr userDrawn="1"/>
          </p:nvSpPr>
          <p:spPr>
            <a:xfrm flipH="1">
              <a:off x="8580896" y="1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0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lnTo>
                    <a:pt x="1167493" y="0"/>
                  </a:lnTo>
                  <a:cubicBezTo>
                    <a:pt x="522704" y="0"/>
                    <a:pt x="0" y="522704"/>
                    <a:pt x="0" y="11674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055FD0FC-C8FF-6741-A364-A29CDC6F9495}"/>
                </a:ext>
              </a:extLst>
            </p:cNvPr>
            <p:cNvSpPr/>
            <p:nvPr userDrawn="1"/>
          </p:nvSpPr>
          <p:spPr>
            <a:xfrm rot="5400000" flipH="1">
              <a:off x="1" y="3246896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7492" y="69008"/>
            <a:ext cx="9779183" cy="1706563"/>
          </a:xfrm>
        </p:spPr>
        <p:txBody>
          <a:bodyPr anchor="b">
            <a:noAutofit/>
          </a:bodyPr>
          <a:lstStyle>
            <a:lvl1pPr>
              <a:defRPr sz="4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26B296A-EB6A-9BE9-E813-B15C46524F4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1167493" y="2023984"/>
            <a:ext cx="4663440" cy="3332832"/>
          </a:xfrm>
        </p:spPr>
        <p:txBody>
          <a:bodyPr>
            <a:normAutofit/>
          </a:bodyPr>
          <a:lstStyle>
            <a:lvl1pPr marL="530352" indent="-530352">
              <a:spcBef>
                <a:spcPts val="1000"/>
              </a:spcBef>
              <a:buFont typeface="+mj-lt"/>
              <a:buAutoNum type="arabicPeriod"/>
              <a:defRPr sz="2000">
                <a:solidFill>
                  <a:schemeClr val="bg1"/>
                </a:solidFill>
                <a:latin typeface="+mn-lt"/>
              </a:defRPr>
            </a:lvl1pPr>
            <a:lvl2pPr marL="1097280" indent="-530352">
              <a:spcBef>
                <a:spcPts val="1000"/>
              </a:spcBef>
              <a:buFont typeface="+mj-lt"/>
              <a:buAutoNum type="alphaLcPeriod"/>
              <a:defRPr sz="2000">
                <a:solidFill>
                  <a:schemeClr val="bg1"/>
                </a:solidFill>
                <a:latin typeface="+mn-lt"/>
              </a:defRPr>
            </a:lvl2pPr>
            <a:lvl3pPr marL="1645920" indent="-530352">
              <a:spcBef>
                <a:spcPts val="1000"/>
              </a:spcBef>
              <a:buFont typeface="+mj-lt"/>
              <a:buAutoNum type="arabicParenR"/>
              <a:defRPr sz="2000">
                <a:solidFill>
                  <a:schemeClr val="bg1"/>
                </a:solidFill>
                <a:latin typeface="+mn-lt"/>
              </a:defRPr>
            </a:lvl3pPr>
            <a:lvl4pPr marL="1920240" indent="-530352">
              <a:spcBef>
                <a:spcPts val="1000"/>
              </a:spcBef>
              <a:buFont typeface="+mj-lt"/>
              <a:buAutoNum type="alphaLcParenR"/>
              <a:defRPr sz="2000">
                <a:solidFill>
                  <a:schemeClr val="bg1"/>
                </a:solidFill>
                <a:latin typeface="+mn-lt"/>
              </a:defRPr>
            </a:lvl4pPr>
            <a:lvl5pPr marL="2560320" indent="-514350">
              <a:spcBef>
                <a:spcPts val="1000"/>
              </a:spcBef>
              <a:buFont typeface="+mj-lt"/>
              <a:buAutoNum type="romanLcPeriod"/>
              <a:defRPr sz="2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435B7D5-E7F8-1267-8942-3C97BE836B98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283235" y="2023984"/>
            <a:ext cx="4663440" cy="3332832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2pPr>
            <a:lvl3pPr marL="566928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3pPr>
            <a:lvl4pPr marL="850392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4pPr>
            <a:lvl5pPr marL="1133856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0101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 dirty="0"/>
              <a:t>9/8/20XX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217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and Image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CEDB282-8288-C81F-52B5-048A3E80C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208822" cy="6858002"/>
            <a:chOff x="0" y="0"/>
            <a:chExt cx="12208822" cy="685800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A62587F-7496-384A-AF40-18FC8CF0709D}"/>
                </a:ext>
              </a:extLst>
            </p:cNvPr>
            <p:cNvSpPr/>
            <p:nvPr userDrawn="1"/>
          </p:nvSpPr>
          <p:spPr>
            <a:xfrm>
              <a:off x="0" y="2286002"/>
              <a:ext cx="12208822" cy="4572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4DB028B-A475-224B-B675-A15A56CAD0BF}"/>
                </a:ext>
              </a:extLst>
            </p:cNvPr>
            <p:cNvSpPr/>
            <p:nvPr userDrawn="1"/>
          </p:nvSpPr>
          <p:spPr>
            <a:xfrm flipH="1">
              <a:off x="8597718" y="3246896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61C34955-105B-4D4D-B51D-754C5D38A85D}"/>
                </a:ext>
              </a:extLst>
            </p:cNvPr>
            <p:cNvSpPr/>
            <p:nvPr userDrawn="1"/>
          </p:nvSpPr>
          <p:spPr>
            <a:xfrm>
              <a:off x="1" y="0"/>
              <a:ext cx="933856" cy="933856"/>
            </a:xfrm>
            <a:custGeom>
              <a:avLst/>
              <a:gdLst>
                <a:gd name="connsiteX0" fmla="*/ 0 w 862693"/>
                <a:gd name="connsiteY0" fmla="*/ 0 h 862693"/>
                <a:gd name="connsiteX1" fmla="*/ 862693 w 862693"/>
                <a:gd name="connsiteY1" fmla="*/ 0 h 862693"/>
                <a:gd name="connsiteX2" fmla="*/ 0 w 862693"/>
                <a:gd name="connsiteY2" fmla="*/ 862693 h 862693"/>
                <a:gd name="connsiteX3" fmla="*/ 0 w 862693"/>
                <a:gd name="connsiteY3" fmla="*/ 0 h 862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2693" h="862693">
                  <a:moveTo>
                    <a:pt x="0" y="0"/>
                  </a:moveTo>
                  <a:lnTo>
                    <a:pt x="862693" y="0"/>
                  </a:lnTo>
                  <a:cubicBezTo>
                    <a:pt x="862693" y="476453"/>
                    <a:pt x="476452" y="862693"/>
                    <a:pt x="0" y="8626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5E932F0D-7FC3-634B-932C-3625C16C8D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7492" y="457200"/>
            <a:ext cx="10643508" cy="1371600"/>
          </a:xfrm>
        </p:spPr>
        <p:txBody>
          <a:bodyPr anchor="b">
            <a:noAutofit/>
          </a:bodyPr>
          <a:lstStyle>
            <a:lvl1pPr>
              <a:defRPr sz="4200" b="1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07A1CF7-9B3B-E43E-830E-DAB65B60824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166088" y="2652713"/>
            <a:ext cx="5394959" cy="3436936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2pPr>
            <a:lvl3pPr marL="566928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3pPr>
            <a:lvl4pPr marL="850392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4pPr>
            <a:lvl5pPr marL="1133856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D976D8D6-3BDC-1908-3425-FEE3EEF51A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17920" y="1447800"/>
            <a:ext cx="4214010" cy="4214010"/>
          </a:xfrm>
          <a:prstGeom prst="ellipse">
            <a:avLst/>
          </a:prstGeom>
          <a:solidFill>
            <a:schemeClr val="accent2"/>
          </a:solidFill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95D4F5-F69B-42F6-8A9D-330F696E1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 dirty="0"/>
              <a:t>9/8/20XX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79A23A-2238-4904-8692-9F2DAE8B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69FC35-DDC8-45FB-8ACB-21C15F57C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06318" y="6356350"/>
            <a:ext cx="1604682" cy="365125"/>
          </a:xfrm>
        </p:spPr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7272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79F46B00-4AE8-52A2-6926-FC2F5DD1FA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2364" y="0"/>
            <a:ext cx="12194364" cy="6858000"/>
            <a:chOff x="-2364" y="0"/>
            <a:chExt cx="12194364" cy="68580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6A7F6A3F-E1DD-A246-9A6D-5F9B18BA2588}"/>
                </a:ext>
              </a:extLst>
            </p:cNvPr>
            <p:cNvSpPr/>
            <p:nvPr userDrawn="1"/>
          </p:nvSpPr>
          <p:spPr>
            <a:xfrm rot="5400000">
              <a:off x="8580896" y="0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0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lnTo>
                    <a:pt x="1167493" y="0"/>
                  </a:lnTo>
                  <a:cubicBezTo>
                    <a:pt x="522704" y="0"/>
                    <a:pt x="0" y="522704"/>
                    <a:pt x="0" y="11674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055FD0FC-C8FF-6741-A364-A29CDC6F9495}"/>
                </a:ext>
              </a:extLst>
            </p:cNvPr>
            <p:cNvSpPr/>
            <p:nvPr userDrawn="1"/>
          </p:nvSpPr>
          <p:spPr>
            <a:xfrm>
              <a:off x="-2364" y="3246896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+mn-lt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861BC34-DFBF-2D4F-B463-FCFBC08391FF}"/>
                </a:ext>
              </a:extLst>
            </p:cNvPr>
            <p:cNvGrpSpPr/>
            <p:nvPr userDrawn="1"/>
          </p:nvGrpSpPr>
          <p:grpSpPr>
            <a:xfrm>
              <a:off x="2587417" y="5590903"/>
              <a:ext cx="1572380" cy="1267097"/>
              <a:chOff x="7413403" y="4976359"/>
              <a:chExt cx="2334986" cy="1881641"/>
            </a:xfrm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55C37C19-F268-4A43-A0D4-3B1B38D48952}"/>
                  </a:ext>
                </a:extLst>
              </p:cNvPr>
              <p:cNvSpPr/>
              <p:nvPr userDrawn="1"/>
            </p:nvSpPr>
            <p:spPr>
              <a:xfrm rot="5400000" flipH="1" flipV="1">
                <a:off x="8223822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+mn-lt"/>
                </a:endParaRPr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E4F760E5-9D5D-E44F-AEBF-20CA8DE87D11}"/>
                  </a:ext>
                </a:extLst>
              </p:cNvPr>
              <p:cNvSpPr/>
              <p:nvPr userDrawn="1"/>
            </p:nvSpPr>
            <p:spPr>
              <a:xfrm rot="16200000" flipV="1">
                <a:off x="7056329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+mn-lt"/>
                </a:endParaRP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9489" y="457199"/>
            <a:ext cx="5943599" cy="1920240"/>
          </a:xfrm>
        </p:spPr>
        <p:txBody>
          <a:bodyPr anchor="b">
            <a:noAutofit/>
          </a:bodyPr>
          <a:lstStyle>
            <a:lvl1pPr>
              <a:defRPr sz="4200" b="1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BBDFA0C-B372-969D-6C8A-F664A4BF8D41}"/>
              </a:ext>
            </a:extLst>
          </p:cNvPr>
          <p:cNvSpPr>
            <a:spLocks noGrp="1" noChangeAspect="1"/>
          </p:cNvSpPr>
          <p:nvPr>
            <p:ph idx="17" hasCustomPrompt="1"/>
          </p:nvPr>
        </p:nvSpPr>
        <p:spPr>
          <a:xfrm>
            <a:off x="823108" y="640080"/>
            <a:ext cx="4297680" cy="4297680"/>
          </a:xfrm>
          <a:prstGeom prst="ellipse">
            <a:avLst/>
          </a:prstGeom>
          <a:solidFill>
            <a:schemeClr val="accent2"/>
          </a:solidFill>
        </p:spPr>
        <p:txBody>
          <a:bodyPr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000">
                <a:latin typeface="+mn-lt"/>
              </a:defRPr>
            </a:lvl1pPr>
            <a:lvl2pPr marL="347663" indent="0" algn="ctr"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marL="685800" indent="0" algn="ctr">
              <a:buFont typeface="Arial" panose="020B0604020202020204" pitchFamily="34" charset="0"/>
              <a:buNone/>
              <a:defRPr sz="2000">
                <a:latin typeface="+mn-lt"/>
              </a:defRPr>
            </a:lvl3pPr>
            <a:lvl4pPr marL="914400" indent="0" algn="ctr">
              <a:buFont typeface="Arial" panose="020B0604020202020204" pitchFamily="34" charset="0"/>
              <a:buNone/>
              <a:defRPr sz="2000">
                <a:latin typeface="+mn-lt"/>
              </a:defRPr>
            </a:lvl4pPr>
            <a:lvl5pPr marL="1143000" indent="0" algn="ctr">
              <a:buFont typeface="Arial" panose="020B0604020202020204" pitchFamily="34" charset="0"/>
              <a:buNone/>
              <a:defRPr sz="2000"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6711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 dirty="0"/>
              <a:t>9/8/20XX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A8D2CC-EE75-85FA-1577-88C0BEC7B10C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5549490" y="2706369"/>
            <a:ext cx="5943600" cy="3383279"/>
          </a:xfrm>
        </p:spPr>
        <p:txBody>
          <a:bodyPr>
            <a:normAutofit/>
          </a:bodyPr>
          <a:lstStyle>
            <a:lvl1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1pPr>
            <a:lvl2pPr marL="566928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850392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133856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1463040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1521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9/8/20XX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5019978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9/8/20XX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768584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9/8/20XX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115869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9/8/20XX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7433496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9/8/20XX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332141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9/8/20XX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172867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9/8/20XX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46067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r>
              <a:rPr lang="en-US" dirty="0"/>
              <a:t>9/8/20XX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664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  <p:sldLayoutId id="2147483764" r:id="rId17"/>
    <p:sldLayoutId id="2147483765" r:id="rId18"/>
    <p:sldLayoutId id="2147483766" r:id="rId19"/>
    <p:sldLayoutId id="2147483767" r:id="rId20"/>
    <p:sldLayoutId id="2147483768" r:id="rId21"/>
    <p:sldLayoutId id="2147483769" r:id="rId22"/>
    <p:sldLayoutId id="2147483770" r:id="rId23"/>
    <p:sldLayoutId id="2147483771" r:id="rId24"/>
    <p:sldLayoutId id="2147483773" r:id="rId25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40" userDrawn="1">
          <p15:clr>
            <a:srgbClr val="547EBF"/>
          </p15:clr>
        </p15:guide>
        <p15:guide id="4" orient="horz" pos="240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7" pos="3960" userDrawn="1">
          <p15:clr>
            <a:srgbClr val="547EBF"/>
          </p15:clr>
        </p15:guide>
        <p15:guide id="8" pos="3720" userDrawn="1">
          <p15:clr>
            <a:srgbClr val="547EBF"/>
          </p15:clr>
        </p15:guide>
        <p15:guide id="9" pos="2112" userDrawn="1">
          <p15:clr>
            <a:srgbClr val="547EBF"/>
          </p15:clr>
        </p15:guide>
        <p15:guide id="10" pos="1848" userDrawn="1">
          <p15:clr>
            <a:srgbClr val="547EBF"/>
          </p15:clr>
        </p15:guide>
        <p15:guide id="11" pos="5568" userDrawn="1">
          <p15:clr>
            <a:srgbClr val="547EBF"/>
          </p15:clr>
        </p15:guide>
        <p15:guide id="12" pos="5832" userDrawn="1">
          <p15:clr>
            <a:srgbClr val="547EBF"/>
          </p15:clr>
        </p15:guide>
        <p15:guide id="13" pos="4968" userDrawn="1">
          <p15:clr>
            <a:srgbClr val="9FCC3B"/>
          </p15:clr>
        </p15:guide>
        <p15:guide id="14" pos="5208" userDrawn="1">
          <p15:clr>
            <a:srgbClr val="9FCC3B"/>
          </p15:clr>
        </p15:guide>
        <p15:guide id="15" pos="2712" userDrawn="1">
          <p15:clr>
            <a:srgbClr val="9FCC3B"/>
          </p15:clr>
        </p15:guide>
        <p15:guide id="16" pos="2472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1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tuttlecj@ci.Staunton.va.us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F3D98-3C30-4CFC-8643-C81E829C8C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STAUNTON PARKS &amp; RECREATION</a:t>
            </a:r>
            <a:br>
              <a:rPr lang="en-US" dirty="0"/>
            </a:br>
            <a:r>
              <a:rPr lang="en-US" dirty="0"/>
              <a:t>SUMMER 2024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6BF170-735B-A5CD-97A6-811D9648A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4695" y="4860295"/>
            <a:ext cx="3300984" cy="176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30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AA093-E00B-31E9-0A13-71142E30E5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Resurgence of Gypsy Hill Golf Course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DC156F-3D2F-9DE4-D0EF-D23ED32D1F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2950" y="3909767"/>
            <a:ext cx="4206099" cy="258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15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DF9E134-98AA-3ECE-E40A-180C85ACD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Powerful Changes In Effect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455C0B-19FB-954B-532A-0A68CAC4E0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2560" y="2141678"/>
            <a:ext cx="4663440" cy="272908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Improvements and Updates continue to happen at Gypsy Hill Golf Course. Following the execution of many key points in the course business plan, the following have skyrocketed: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A34351-9D9C-8C32-5CC0-3F19A1CAC037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Revenue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Rounds Played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Membership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Junior Programs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Women’s Clinics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Tournament Participation</a:t>
            </a:r>
          </a:p>
        </p:txBody>
      </p:sp>
    </p:spTree>
    <p:extLst>
      <p:ext uri="{BB962C8B-B14F-4D97-AF65-F5344CB8AC3E}">
        <p14:creationId xmlns:p14="http://schemas.microsoft.com/office/powerpoint/2010/main" val="126593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4CFB73D-B7C9-A177-04F3-E48E841A8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Navigating Q&amp;A sessions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B422D9-6B0D-AD17-E682-131EEDCBB0E0}"/>
              </a:ext>
            </a:extLst>
          </p:cNvPr>
          <p:cNvSpPr txBox="1"/>
          <p:nvPr/>
        </p:nvSpPr>
        <p:spPr>
          <a:xfrm>
            <a:off x="1539089" y="1430448"/>
            <a:ext cx="90444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New Marketing and Logos, contributing to the facelift and updates the course and facility needed. All signage is professional and unified making the player experience seamless and informative.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F29B46F-EABA-4B41-CB1B-94349F341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794156" y="3367712"/>
            <a:ext cx="2756780" cy="20675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5F18DC0-983C-FE46-EA0A-BABF45CB94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8488" y="3023114"/>
            <a:ext cx="2067586" cy="27567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BDA9C66-5887-0213-6121-1F10C0AEA3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9018" y="3023114"/>
            <a:ext cx="2067586" cy="27567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A6A3D4F-32CD-C64C-E57D-523A391279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8223" y="3023114"/>
            <a:ext cx="2067586" cy="275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102883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4CFB73D-B7C9-A177-04F3-E48E841A8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Navigating Q&amp;A sessions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B422D9-6B0D-AD17-E682-131EEDCBB0E0}"/>
              </a:ext>
            </a:extLst>
          </p:cNvPr>
          <p:cNvSpPr txBox="1"/>
          <p:nvPr/>
        </p:nvSpPr>
        <p:spPr>
          <a:xfrm>
            <a:off x="1573794" y="1421395"/>
            <a:ext cx="90444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Pro Shop Updates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New Interior and Exterior Paint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New Carpet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New Counter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New Logo Merchandise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New Roof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Bathroom Updates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New Picnic Tables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56204A-D7A0-8C62-3425-84B0E724D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698903" y="1512483"/>
            <a:ext cx="2865436" cy="21490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025A13-0872-24E6-59C1-972F0767CB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143698" y="1512482"/>
            <a:ext cx="2865438" cy="21490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91EDE9A-1882-C4E1-CD9F-8EB2F4621B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3806" y="3286409"/>
            <a:ext cx="1979315" cy="26390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E3044FA-F5C9-AC28-1697-C061C13801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4873359" y="3616294"/>
            <a:ext cx="2639086" cy="197931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A28D42B-BD68-0EF5-ED78-75B5BAC2E0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9069986" y="3616294"/>
            <a:ext cx="2639087" cy="197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3403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4CFB73D-B7C9-A177-04F3-E48E841A8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Navigating Q&amp;A sessions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B422D9-6B0D-AD17-E682-131EEDCBB0E0}"/>
              </a:ext>
            </a:extLst>
          </p:cNvPr>
          <p:cNvSpPr txBox="1"/>
          <p:nvPr/>
        </p:nvSpPr>
        <p:spPr>
          <a:xfrm>
            <a:off x="1573794" y="1421395"/>
            <a:ext cx="9044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4"/>
                </a:solidFill>
              </a:rPr>
              <a:t>Before and After of Pro Shop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68555B-B5A9-8290-6C66-010FB00CAD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36601" y="2360498"/>
            <a:ext cx="3579554" cy="26846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ED5C1F5-D927-6E1C-9061-57C731493B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740483" y="2360495"/>
            <a:ext cx="3579556" cy="26846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2238399-7B50-BCE8-26FF-CEF9C9D457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038541" y="2360497"/>
            <a:ext cx="3579555" cy="26846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3D89EDF-1F3A-08CB-2A3A-3C055054BC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8350496" y="2435149"/>
            <a:ext cx="3579557" cy="253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30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EF58C-138C-55F4-DA77-4C3F06C81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Impactful Golf Catalysts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5DDE7C-335B-FD23-E1E6-CDCB99B7878C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1166089" y="2652713"/>
            <a:ext cx="4023360" cy="3567018"/>
          </a:xfrm>
        </p:spPr>
        <p:txBody>
          <a:bodyPr/>
          <a:lstStyle/>
          <a:p>
            <a:pPr marL="342900" indent="-342900">
              <a:buClrTx/>
              <a:buFont typeface="Wingdings" panose="05000000000000000000" pitchFamily="2" charset="2"/>
              <a:buChar char="v"/>
            </a:pPr>
            <a:r>
              <a:rPr lang="en-US" dirty="0"/>
              <a:t>Purchase of New Carts</a:t>
            </a:r>
          </a:p>
          <a:p>
            <a:pPr marL="342900" indent="-342900">
              <a:buClrTx/>
              <a:buFont typeface="Wingdings" panose="05000000000000000000" pitchFamily="2" charset="2"/>
              <a:buChar char="v"/>
            </a:pPr>
            <a:r>
              <a:rPr lang="en-US" dirty="0"/>
              <a:t>New Point of Sale System</a:t>
            </a:r>
          </a:p>
          <a:p>
            <a:pPr marL="342900" indent="-342900">
              <a:buClrTx/>
              <a:buFont typeface="Wingdings" panose="05000000000000000000" pitchFamily="2" charset="2"/>
              <a:buChar char="v"/>
            </a:pPr>
            <a:r>
              <a:rPr lang="en-US" dirty="0"/>
              <a:t>New Membership Pricing</a:t>
            </a:r>
          </a:p>
          <a:p>
            <a:pPr marL="342900" indent="-342900">
              <a:buClrTx/>
              <a:buFont typeface="Wingdings" panose="05000000000000000000" pitchFamily="2" charset="2"/>
              <a:buChar char="v"/>
            </a:pPr>
            <a:r>
              <a:rPr lang="en-US" dirty="0"/>
              <a:t>New Programs</a:t>
            </a:r>
          </a:p>
          <a:p>
            <a:pPr marL="342900" indent="-342900">
              <a:buClrTx/>
              <a:buFont typeface="Wingdings" panose="05000000000000000000" pitchFamily="2" charset="2"/>
              <a:buChar char="v"/>
            </a:pPr>
            <a:r>
              <a:rPr lang="en-US" dirty="0"/>
              <a:t>New Senior Tees</a:t>
            </a:r>
          </a:p>
          <a:p>
            <a:pPr marL="342900" indent="-342900">
              <a:buClrTx/>
              <a:buFont typeface="Wingdings" panose="05000000000000000000" pitchFamily="2" charset="2"/>
              <a:buChar char="v"/>
            </a:pPr>
            <a:r>
              <a:rPr lang="en-US" dirty="0"/>
              <a:t>Improved Maintenance</a:t>
            </a:r>
          </a:p>
          <a:p>
            <a:pPr marL="342900" indent="-342900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US" dirty="0"/>
          </a:p>
        </p:txBody>
      </p:sp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E57751D1-D655-B1C0-2407-A8826F55102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2500" r="12500"/>
          <a:stretch/>
        </p:blipFill>
        <p:spPr>
          <a:xfrm rot="5400000">
            <a:off x="7890095" y="2099650"/>
            <a:ext cx="4023360" cy="402336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AC64B1-2B55-6502-C13C-27ADB5D1B2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774746" y="3595679"/>
            <a:ext cx="3429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49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C00FF-6B42-7D84-7831-AACC4E189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Golf Takeaways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C7FC500-BBFB-3AA4-BEDE-038CB94FFF61}"/>
              </a:ext>
            </a:extLst>
          </p:cNvPr>
          <p:cNvSpPr>
            <a:spLocks noGrp="1" noChangeAspect="1"/>
          </p:cNvSpPr>
          <p:nvPr>
            <p:ph idx="17"/>
          </p:nvPr>
        </p:nvSpPr>
        <p:spPr/>
        <p:txBody>
          <a:bodyPr/>
          <a:lstStyle/>
          <a:p>
            <a:r>
              <a:rPr lang="en-US" dirty="0"/>
              <a:t>An In-depth Report on FY 2024 will be presented in October. 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5C7B5A-A5C3-15D4-DF71-B692D28942FC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Revenues are averaging over $150,000 </a:t>
            </a:r>
            <a:r>
              <a:rPr lang="en-US" sz="1800" u="sng" dirty="0"/>
              <a:t>more</a:t>
            </a:r>
            <a:r>
              <a:rPr lang="en-US" sz="1800" dirty="0"/>
              <a:t> per year than the previous 10 year average, after cart purchase. Over $500,000 in additional revenue since the implementation of the business plan.</a:t>
            </a:r>
          </a:p>
          <a:p>
            <a:pPr lvl="1"/>
            <a:r>
              <a:rPr lang="en-US" sz="1800" dirty="0"/>
              <a:t>The Point of Sale System allows us to collect valuable data as we move forward.</a:t>
            </a:r>
          </a:p>
          <a:p>
            <a:pPr lvl="1"/>
            <a:r>
              <a:rPr lang="en-US" sz="1800" dirty="0"/>
              <a:t>Public play continues to rise as the product upgrades</a:t>
            </a:r>
          </a:p>
          <a:p>
            <a:pPr lvl="1"/>
            <a:r>
              <a:rPr lang="en-US" sz="1800" dirty="0"/>
              <a:t>Course conditions, accessibility, playability, and customer service keep progressing in a positive direction 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261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1C753FD-96EC-101A-B8A4-5F69A189BE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7BB04B7-47A4-741B-59E0-F0E6F2126E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Chris Tuttle</a:t>
            </a:r>
          </a:p>
          <a:p>
            <a:r>
              <a:rPr lang="en-US" dirty="0">
                <a:solidFill>
                  <a:schemeClr val="accent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tuttlecj@ci.Staunton.va.us</a:t>
            </a:r>
            <a:endParaRPr lang="en-US" dirty="0">
              <a:solidFill>
                <a:schemeClr val="accent4"/>
              </a:solidFill>
            </a:endParaRPr>
          </a:p>
          <a:p>
            <a:r>
              <a:rPr lang="en-US" dirty="0"/>
              <a:t>540-332-3945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705AC7-4133-C96B-2C5E-D37CBDEE26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1338" y="4511206"/>
            <a:ext cx="3300984" cy="176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673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DF434-28DB-4621-A497-D62C41CE0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Parks &amp; Recreation Highlights </a:t>
            </a:r>
            <a:br>
              <a:rPr lang="en-US" dirty="0"/>
            </a:br>
            <a:r>
              <a:rPr lang="en-US" dirty="0"/>
              <a:t>Summer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88C46-D0BC-4307-AE55-7601A139E7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/>
              <a:t>Community Brochure </a:t>
            </a:r>
          </a:p>
          <a:p>
            <a:r>
              <a:rPr lang="en-US" sz="2400" dirty="0"/>
              <a:t>Current Park Projects</a:t>
            </a:r>
          </a:p>
          <a:p>
            <a:r>
              <a:rPr lang="en-US" sz="2400" dirty="0"/>
              <a:t>Forthcoming Park Improvements</a:t>
            </a:r>
          </a:p>
          <a:p>
            <a:r>
              <a:rPr lang="en-US" sz="2400" dirty="0"/>
              <a:t>Golf Course Update</a:t>
            </a:r>
          </a:p>
          <a:p>
            <a:r>
              <a:rPr lang="en-US" sz="2400" dirty="0"/>
              <a:t>Summary &amp; Questions</a:t>
            </a:r>
          </a:p>
        </p:txBody>
      </p:sp>
    </p:spTree>
    <p:extLst>
      <p:ext uri="{BB962C8B-B14F-4D97-AF65-F5344CB8AC3E}">
        <p14:creationId xmlns:p14="http://schemas.microsoft.com/office/powerpoint/2010/main" val="1325608595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48DD4-4828-CE87-0C5C-42BE175E8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1371600"/>
            <a:ext cx="5486400" cy="1220771"/>
          </a:xfrm>
        </p:spPr>
        <p:txBody>
          <a:bodyPr/>
          <a:lstStyle/>
          <a:p>
            <a:r>
              <a:rPr lang="en-US" sz="4000" dirty="0">
                <a:solidFill>
                  <a:schemeClr val="accent3"/>
                </a:solidFill>
              </a:rPr>
              <a:t>Brochure Highlights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9F92332-0D69-5E48-FAEC-AE55BEEB4D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53892" y="1297431"/>
            <a:ext cx="4500562" cy="4521200"/>
          </a:xfrm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447324-68F2-5F61-44C7-D9E43BC20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8573" y="810787"/>
            <a:ext cx="4051199" cy="52364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13643A-98BD-C700-5CE7-C4CE18C030C3}"/>
              </a:ext>
            </a:extLst>
          </p:cNvPr>
          <p:cNvSpPr txBox="1"/>
          <p:nvPr/>
        </p:nvSpPr>
        <p:spPr>
          <a:xfrm>
            <a:off x="1615266" y="2875176"/>
            <a:ext cx="45908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Distributed to over 12,500 households in the 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Full Color Magazine Style Published Three Times a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Contains Vital Information for all programs, special events, trips, community happenings, child care, facility rentals, and department contacts in the coming months</a:t>
            </a:r>
          </a:p>
        </p:txBody>
      </p:sp>
    </p:spTree>
    <p:extLst>
      <p:ext uri="{BB962C8B-B14F-4D97-AF65-F5344CB8AC3E}">
        <p14:creationId xmlns:p14="http://schemas.microsoft.com/office/powerpoint/2010/main" val="3662677160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EE190-899A-46D2-989D-C4BC6A46F94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30598" y="1106652"/>
            <a:ext cx="3383160" cy="13716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3"/>
                </a:solidFill>
              </a:rPr>
              <a:t>Brochure Examples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BC9DE8-A5CC-4BE1-0DE5-CB15D01A7919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4506012" y="3133415"/>
            <a:ext cx="3255392" cy="2673496"/>
          </a:xfrm>
        </p:spPr>
        <p:txBody>
          <a:bodyPr/>
          <a:lstStyle/>
          <a:p>
            <a:r>
              <a:rPr lang="en-US" dirty="0"/>
              <a:t>Important Pool Information</a:t>
            </a:r>
          </a:p>
          <a:p>
            <a:r>
              <a:rPr lang="en-US" dirty="0"/>
              <a:t>Exciting Bandstand Entertainment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163FBD-3B29-33B8-ACB4-4410A2A77A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710" y="961535"/>
            <a:ext cx="3647888" cy="47726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776935-174B-88F9-F0A2-71FE82E837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3758" y="869636"/>
            <a:ext cx="3674089" cy="477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750606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FF5EE67-DE83-C00F-F31C-58A2B4623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New In The Parks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7743C-9A64-6DD7-26EC-7870E2484D2F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2525459" y="2398190"/>
            <a:ext cx="7325552" cy="703229"/>
          </a:xfrm>
        </p:spPr>
        <p:txBody>
          <a:bodyPr>
            <a:noAutofit/>
          </a:bodyPr>
          <a:lstStyle/>
          <a:p>
            <a:r>
              <a:rPr lang="en-US" sz="2400" dirty="0"/>
              <a:t>A New Playground Addition in Montgomery Hall Park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06ABFC-97C9-B5AB-C831-B27C1FE981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85792" y="3544344"/>
            <a:ext cx="3615176" cy="27293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13F524-9C33-1410-03AF-06F1F0A4EB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1391" y="3101419"/>
            <a:ext cx="2711383" cy="36151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381ED6-AE70-522B-E394-DA9F389836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6122" y="3101418"/>
            <a:ext cx="2711384" cy="361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338794"/>
      </p:ext>
    </p:extLst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FF5EE67-DE83-C00F-F31C-58A2B4623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New In The Parks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7743C-9A64-6DD7-26EC-7870E2484D2F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34256" y="2398190"/>
            <a:ext cx="11126913" cy="838170"/>
          </a:xfrm>
        </p:spPr>
        <p:txBody>
          <a:bodyPr>
            <a:noAutofit/>
          </a:bodyPr>
          <a:lstStyle/>
          <a:p>
            <a:r>
              <a:rPr lang="en-US" sz="2400" dirty="0"/>
              <a:t>Tennis Court Revitalization in Montgomery Hall Park In Partnership with Staunton City Schools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F1C68B-0B69-7F35-7636-FF9A9D80E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096421" y="3570415"/>
            <a:ext cx="3576555" cy="26824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69393A-09BD-1DD8-4F03-482EF6C6BD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582802" y="3570415"/>
            <a:ext cx="3576556" cy="268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1040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FF5EE67-DE83-C00F-F31C-58A2B4623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New In The Parks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7743C-9A64-6DD7-26EC-7870E2484D2F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34256" y="2398190"/>
            <a:ext cx="11126913" cy="1105298"/>
          </a:xfrm>
        </p:spPr>
        <p:txBody>
          <a:bodyPr>
            <a:noAutofit/>
          </a:bodyPr>
          <a:lstStyle/>
          <a:p>
            <a:r>
              <a:rPr lang="en-US" sz="2400" dirty="0"/>
              <a:t>New Lighting Servicing Pickleball Courts, Tennis Courts, and Youth Sports Field in Montgomery Hall Park and New Lighting for The Bark Park and Skate Park in Gypsy Hill Park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13C160-FB76-414E-0EA5-74094C08C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8162" y="3503488"/>
            <a:ext cx="2408006" cy="32106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9BBCB2-722A-6A69-8567-E943E24609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490663" y="3904822"/>
            <a:ext cx="3210674" cy="24080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886605B-866C-8CD9-174B-7F114232E9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304498" y="3904822"/>
            <a:ext cx="3210674" cy="240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4308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FF5EE67-DE83-C00F-F31C-58A2B4623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Next In The Parks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7743C-9A64-6DD7-26EC-7870E2484D2F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34256" y="2398190"/>
            <a:ext cx="11126913" cy="1030810"/>
          </a:xfrm>
        </p:spPr>
        <p:txBody>
          <a:bodyPr>
            <a:noAutofit/>
          </a:bodyPr>
          <a:lstStyle/>
          <a:p>
            <a:r>
              <a:rPr lang="en-US" sz="2400" dirty="0"/>
              <a:t>Bathroom Renovations for Montgomery Hall Park and Gypsy Hill Park making services available year round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3F8522-1BEB-1620-81F7-6BEFBACB6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02206" y="3857625"/>
            <a:ext cx="3428999" cy="25717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B772AF-83C0-3088-C796-6F6FD4EF8D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012187" y="3857625"/>
            <a:ext cx="3429000" cy="25717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A6AD56-27E6-808A-890D-7A92DC817C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922169" y="3857625"/>
            <a:ext cx="3429000" cy="25717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9E88FE5-361C-10DB-B27A-9FA4688924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8744231" y="3857625"/>
            <a:ext cx="3429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557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FF5EE67-DE83-C00F-F31C-58A2B4623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Next In The Parks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7743C-9A64-6DD7-26EC-7870E2484D2F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34256" y="2398190"/>
            <a:ext cx="11126913" cy="1030810"/>
          </a:xfrm>
        </p:spPr>
        <p:txBody>
          <a:bodyPr>
            <a:noAutofit/>
          </a:bodyPr>
          <a:lstStyle/>
          <a:p>
            <a:r>
              <a:rPr lang="en-US" sz="2400" dirty="0"/>
              <a:t>Proposed Renovations for Moxie Baseball Stadium in Gypsy Hill Park. Improvements will focus on playability, ADA access, and player and fan experience.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D0B2C1-A6BF-3D6A-5A2E-024D4B7E8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38520" y="3703512"/>
            <a:ext cx="3428999" cy="25717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E6E0BE-9B26-509B-9B28-A790609FB6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381497" y="3703510"/>
            <a:ext cx="3429001" cy="2571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CEDC6B-15B6-F18F-2E8A-5C8F928A05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860529" y="3703511"/>
            <a:ext cx="3429003" cy="257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940547"/>
      </p:ext>
    </p:extLst>
  </p:cSld>
  <p:clrMapOvr>
    <a:masterClrMapping/>
  </p:clrMapOvr>
  <p:transition spd="slow">
    <p:push dir="u"/>
  </p:transition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5A8381C-73EB-48EA-B45F-7B7C8C7DF40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1E98C35-9ECE-4425-BCBA-00E118C705CE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5AA6A711-2C3F-4EC0-B88B-62D74085117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1654</TotalTime>
  <Words>470</Words>
  <Application>Microsoft Office PowerPoint</Application>
  <PresentationFormat>Widescreen</PresentationFormat>
  <Paragraphs>80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Courier New</vt:lpstr>
      <vt:lpstr>Garamond</vt:lpstr>
      <vt:lpstr>Wingdings</vt:lpstr>
      <vt:lpstr>Organic</vt:lpstr>
      <vt:lpstr>STAUNTON PARKS &amp; RECREATION SUMMER 2024</vt:lpstr>
      <vt:lpstr>Parks &amp; Recreation Highlights  Summer 2024</vt:lpstr>
      <vt:lpstr>Brochure Highlights </vt:lpstr>
      <vt:lpstr>Brochure Examples</vt:lpstr>
      <vt:lpstr>What’s New In The Parks</vt:lpstr>
      <vt:lpstr>What’s New In The Parks</vt:lpstr>
      <vt:lpstr>What’s New In The Parks</vt:lpstr>
      <vt:lpstr>What’s Next In The Parks</vt:lpstr>
      <vt:lpstr>What’s Next In The Parks</vt:lpstr>
      <vt:lpstr>The Resurgence of Gypsy Hill Golf Course</vt:lpstr>
      <vt:lpstr>Powerful Changes In Effect</vt:lpstr>
      <vt:lpstr>Navigating Q&amp;A sessions</vt:lpstr>
      <vt:lpstr>Navigating Q&amp;A sessions</vt:lpstr>
      <vt:lpstr>Navigating Q&amp;A sessions</vt:lpstr>
      <vt:lpstr>Impactful Golf Catalysts</vt:lpstr>
      <vt:lpstr>Key Golf Takeaways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STAUNTON PARKS &amp; RECREATION SUMMER 2024</dc:title>
  <dc:creator>James Corbett</dc:creator>
  <cp:lastModifiedBy>James Corbett</cp:lastModifiedBy>
  <cp:revision>5</cp:revision>
  <dcterms:created xsi:type="dcterms:W3CDTF">2024-05-20T13:28:02Z</dcterms:created>
  <dcterms:modified xsi:type="dcterms:W3CDTF">2024-05-21T17:14:46Z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